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88825" cy="6858000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sz="15611"/>
    <p:restoredTop sz="94694"/>
  </p:normalViewPr>
  <p:slideViewPr>
    <p:cSldViewPr snapToGrid="0" snapToObjects="1">
      <p:cViewPr varScale="1">
        <p:scale>
          <a:sx d="100" n="107"/>
          <a:sy d="100" n="107"/>
        </p:scale>
        <p:origin x="1280" y="47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notesMaster" Target="notesMasters/notesMaster1.xml" /><Relationship Id="rId1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13" Type="http://schemas.openxmlformats.org/officeDocument/2006/relationships/tableStyles" Target="tableStyles.xml" /><Relationship Id="rId12" Type="http://schemas.openxmlformats.org/officeDocument/2006/relationships/theme" Target="theme/theme1.xml" /><Relationship Id="rId11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1CCF-B725-44A7-AA57-5E433BD85C9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DFEC3-8487-43E8-A154-7C12CBC1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0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Prices rise initially in low wind and solar conditions as 2 hour batteries run out, 4 hour batteries keep going.</a:t>
            </a:r>
          </a:p>
          <a:p>
            <a:pPr lvl="0" indent="0" marL="0">
              <a:buNone/>
            </a:pPr>
          </a:p>
          <a:p>
            <a:pPr lvl="0" indent="0" marL="0">
              <a:buNone/>
            </a:pPr>
            <a:r>
              <a:rPr/>
              <a:t>Prices fall through the night as demand falls but the wind also continues to fall.</a:t>
            </a:r>
          </a:p>
          <a:p>
            <a:pPr lvl="0" indent="0" marL="0">
              <a:buNone/>
            </a:pPr>
          </a:p>
          <a:p>
            <a:pPr lvl="0" indent="0" marL="0">
              <a:buNone/>
            </a:pPr>
            <a:r>
              <a:rPr/>
              <a:t>When demand picks up in the morning prices rise but not to dramatic levels wind is nearly zero.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6</a:t>
            </a:fld>
            <a:endParaRPr lang="en-US"/>
          </a:p>
        </p:txBody>
      </p:sp>
    </p:spTree>
  </p:cSld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457200" eaLnBrk="1" hangingPunct="1" indent="-342900" latinLnBrk="0" marL="342900" rtl="0">
        <a:spcBef>
          <a:spcPct val="20000"/>
        </a:spcBef>
        <a:buFont typeface="Arial"/>
        <a:buChar char="•"/>
        <a:defRPr kern="1200" sz="3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buFont typeface="Arial"/>
        <a:buChar char="–"/>
        <a:defRPr kern="1200" sz="2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ct val="20000"/>
        </a:spcBef>
        <a:buFont typeface="Arial"/>
        <a:buChar char="–"/>
        <a:defRPr kern="1200" sz="20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ct val="20000"/>
        </a:spcBef>
        <a:buFont typeface="Arial"/>
        <a:buChar char="»"/>
        <a:defRPr kern="1200" sz="20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3" Type="http://schemas.openxmlformats.org/officeDocument/2006/relationships/image" Target="../media/image6.png" /><Relationship Id="rId2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 indent="0" marL="0">
              <a:buNone/>
            </a:pPr>
            <a:r>
              <a:rPr/>
              <a:t>CEC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lvl="0" indent="0" marL="0">
              <a:buNone/>
            </a:pPr>
            <a:br/>
            <a:br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/media/image-2025072421114655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57300" y="1600200"/>
            <a:ext cx="66294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image-20250724211146557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/media/image-2025040412111752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955800"/>
            <a:ext cx="8229600" cy="3810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/media/image-20250404133308144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3100" y="1600200"/>
            <a:ext cx="77851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/media/image-2025072508123583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97000" y="1600200"/>
            <a:ext cx="63500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image-20250725081235830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#</a:t>
            </a:r>
          </a:p>
        </p:txBody>
      </p:sp>
      <p:pic>
        <p:nvPicPr>
          <p:cNvPr descr="../media/image-20250725081408123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2286000"/>
            <a:ext cx="8229600" cy="2641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image-20250725081408123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</dc:title>
  <dc:creator/>
  <cp:keywords/>
  <dcterms:created xsi:type="dcterms:W3CDTF">2025-07-31T12:17:59Z</dcterms:created>
  <dcterms:modified xsi:type="dcterms:W3CDTF">2025-07-31T12:17:59Z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iblio-config">
    <vt:lpwstr>True</vt:lpwstr>
  </property>
  <property fmtid="{D5CDD505-2E9C-101B-9397-08002B2CF9AE}" pid="3" name="draft">
    <vt:lpwstr>False</vt:lpwstr>
  </property>
  <property fmtid="{D5CDD505-2E9C-101B-9397-08002B2CF9AE}" pid="4" name="header-includes">
    <vt:lpwstr/>
  </property>
  <property fmtid="{D5CDD505-2E9C-101B-9397-08002B2CF9AE}" pid="5" name="include-after">
    <vt:lpwstr/>
  </property>
  <property fmtid="{D5CDD505-2E9C-101B-9397-08002B2CF9AE}" pid="6" name="include-before">
    <vt:lpwstr/>
  </property>
  <property fmtid="{D5CDD505-2E9C-101B-9397-08002B2CF9AE}" pid="7" name="labels">
    <vt:lpwstr/>
  </property>
  <property fmtid="{D5CDD505-2E9C-101B-9397-08002B2CF9AE}" pid="8" name="toc-title">
    <vt:lpwstr>Table of contents</vt:lpwstr>
  </property>
</Properties>
</file>